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"/>
  </p:notesMasterIdLst>
  <p:sldIdLst>
    <p:sldId id="283" r:id="rId2"/>
  </p:sldIdLst>
  <p:sldSz cx="6858000" cy="9144000" type="screen4x3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94705" autoAdjust="0"/>
  </p:normalViewPr>
  <p:slideViewPr>
    <p:cSldViewPr>
      <p:cViewPr varScale="1">
        <p:scale>
          <a:sx n="51" d="100"/>
          <a:sy n="51" d="100"/>
        </p:scale>
        <p:origin x="2436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63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BCE43-0E96-4BA6-857A-A306C6E57B3B}" type="datetimeFigureOut">
              <a:rPr lang="fr-FR" smtClean="0"/>
              <a:t>18/12/2017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979613" y="739775"/>
            <a:ext cx="2776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86457-A2C9-4B77-A45F-DBC3C6994B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486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5A6E6134-7505-4E7D-80F9-C0CBDB205EF7}" type="datetime1">
              <a:rPr lang="fr-FR" smtClean="0"/>
              <a:t>18/12/2017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716B-CBFD-4AF8-8855-57F75970591B}" type="datetime1">
              <a:rPr lang="fr-FR" smtClean="0"/>
              <a:t>18/12/2017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B41E5-73FA-4210-8C3F-B43F0DA29C84}" type="datetime1">
              <a:rPr lang="fr-FR" smtClean="0"/>
              <a:t>18/12/2017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31637A-DDDC-433C-B4D2-F25A1857B817}" type="datetime1">
              <a:rPr lang="fr-FR" smtClean="0"/>
              <a:t>18/12/2017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60D6132E-01CD-4FC0-A40F-73A679C731F5}" type="datetime1">
              <a:rPr lang="fr-FR" smtClean="0"/>
              <a:t>18/12/2017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A7056-DE69-4581-AB2F-D5C07BBADBCC}" type="datetime1">
              <a:rPr lang="fr-FR" smtClean="0"/>
              <a:t>18/12/2017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E13D7-537D-41A0-B286-A86F0F2D61D4}" type="datetime1">
              <a:rPr lang="fr-FR" smtClean="0"/>
              <a:t>18/12/2017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4A9E52-B2D2-42E4-B6FB-BA95518D4687}" type="datetime1">
              <a:rPr lang="fr-FR" smtClean="0"/>
              <a:t>18/12/2017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6977-9C28-4DC3-9531-3610EE1D8190}" type="datetime1">
              <a:rPr lang="fr-FR" smtClean="0"/>
              <a:t>18/12/2017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A3A2D0-1256-45CF-86A8-B06170BE209B}" type="datetime1">
              <a:rPr lang="fr-FR" smtClean="0"/>
              <a:t>18/12/2017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0B181F-2689-4E67-8884-EE5FCEB224A0}" type="datetime1">
              <a:rPr lang="fr-FR" smtClean="0"/>
              <a:t>18/12/2017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3ECB57C-D80E-42AC-A230-8269CED07356}" type="datetime1">
              <a:rPr lang="fr-FR" smtClean="0"/>
              <a:t>18/12/2017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624" y="179512"/>
            <a:ext cx="6624736" cy="576064"/>
          </a:xfrm>
        </p:spPr>
        <p:txBody>
          <a:bodyPr>
            <a:noAutofit/>
          </a:bodyPr>
          <a:lstStyle/>
          <a:p>
            <a:pPr algn="ctr"/>
            <a:r>
              <a:rPr lang="fr-FR" sz="3200" b="1" cap="none" dirty="0">
                <a:solidFill>
                  <a:srgbClr val="C00000"/>
                </a:solidFill>
                <a:latin typeface="Calisto MT" panose="02040603050505030304" pitchFamily="18" charset="0"/>
              </a:rPr>
              <a:t>Bulletin d’inscription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8640" y="1187624"/>
            <a:ext cx="6377940" cy="741682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b="1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Intitulé de la formation choisie :</a:t>
            </a: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lnSpc>
                <a:spcPct val="220000"/>
              </a:lnSpc>
              <a:spcAft>
                <a:spcPts val="600"/>
              </a:spcAft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 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b="1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Dates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 :......................................................................................................................................................................................................................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b="1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Informations concernant l’organisme demandeur de la formation :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Nom :........................................................................................................................................................................................................................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Adresse : 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Code postal : ........................    Ville :................................................................................................................................................................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Tél : ...../...../....../....../......	Fax : ...../...../....../....../.....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tabLst>
                <a:tab pos="6188075" algn="l"/>
              </a:tabLst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E-mail :...................................................................................................................................................................................................................  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b="1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b="1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Informations concernant le/la stagiaire qui suivra la formation :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Nom :...................................................................................................Prénom :..................................................................................................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Fonction :...............................................................................................................................................................................................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Statut :		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Symbol"/>
              </a:rPr>
              <a:t>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Salarié	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Symbol"/>
              </a:rPr>
              <a:t>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Bénévole	 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Symbol"/>
              </a:rPr>
              <a:t>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indépendant 	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Symbol"/>
              </a:rPr>
              <a:t></a:t>
            </a: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Etudiant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Adresse : 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Code postal : ........................    Ville :................................................................................................................................................................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Tél : ...../...../....../....../......	Fax : ...../...../....../....../.....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tabLst>
                <a:tab pos="6188075" algn="l"/>
              </a:tabLst>
            </a:pPr>
            <a:r>
              <a:rPr lang="fr-FR" sz="1000" dirty="0">
                <a:solidFill>
                  <a:srgbClr val="00000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E-mail :...................................................................................................................................................................................................................</a:t>
            </a:r>
            <a:endParaRPr lang="fr-FR" sz="1000" b="1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b="1" dirty="0">
              <a:solidFill>
                <a:srgbClr val="00000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Règlement : 		</a:t>
            </a: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.................. de jours de stage x .......................€   =   ………………..................€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		</a:t>
            </a: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Symbol"/>
              </a:rPr>
              <a:t></a:t>
            </a: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Chèque bancaire (A l’ordre de la MDA13Nord) 	</a:t>
            </a: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Symbol"/>
              </a:rPr>
              <a:t></a:t>
            </a: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OPCA (joindre justificatif)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 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10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Fait à :...............................................			Signature et/ou cachet :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Le :....................................................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fr-FR" sz="1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 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fr-FR" sz="5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fr-FR" sz="5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fr-FR" sz="1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Bulletin à retourner accompagné du chèque de caution par courrier à :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fr-FR" sz="1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MDA 13Nord, 94 rue Labadie 13300 Salon-de-Provence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fr-FR" sz="900" dirty="0">
                <a:solidFill>
                  <a:srgbClr val="FF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 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6093296" y="7596335"/>
            <a:ext cx="504056" cy="749697"/>
            <a:chOff x="5589240" y="7596335"/>
            <a:chExt cx="504056" cy="749697"/>
          </a:xfrm>
        </p:grpSpPr>
        <p:sp>
          <p:nvSpPr>
            <p:cNvPr id="5" name="Ellipse 4"/>
            <p:cNvSpPr/>
            <p:nvPr/>
          </p:nvSpPr>
          <p:spPr>
            <a:xfrm>
              <a:off x="5589240" y="7596335"/>
              <a:ext cx="432048" cy="74969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5589240" y="7794069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15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3155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1352</TotalTime>
  <Words>8</Words>
  <Application>Microsoft Office PowerPoint</Application>
  <PresentationFormat>Affichage à l'écran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Calibri</vt:lpstr>
      <vt:lpstr>Calisto MT</vt:lpstr>
      <vt:lpstr>Century Schoolbook</vt:lpstr>
      <vt:lpstr>Ebrima</vt:lpstr>
      <vt:lpstr>Symbol</vt:lpstr>
      <vt:lpstr>Wingdings</vt:lpstr>
      <vt:lpstr>Wingdings 2</vt:lpstr>
      <vt:lpstr>Oriel</vt:lpstr>
      <vt:lpstr>Bulletin d’inscription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Catalogue de formation</dc:title>
  <dc:creator>user</dc:creator>
  <cp:lastModifiedBy>Audrey Boyer</cp:lastModifiedBy>
  <cp:revision>140</cp:revision>
  <cp:lastPrinted>2016-07-07T12:55:44Z</cp:lastPrinted>
  <dcterms:created xsi:type="dcterms:W3CDTF">2015-09-03T10:50:12Z</dcterms:created>
  <dcterms:modified xsi:type="dcterms:W3CDTF">2017-12-18T12:57:24Z</dcterms:modified>
</cp:coreProperties>
</file>